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109C9-C589-41E4-A691-E71761AD7A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0B54-D83C-476A-ACE2-7E73FE598F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90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20B54-D83C-476A-ACE2-7E73FE598F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45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9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1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10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7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0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5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4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4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8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C9F85-6F0F-4081-8023-F357C0915DB8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A6A7-0D18-4C0B-B5BC-51E79AD66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3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3747" y="2134978"/>
            <a:ext cx="6913419" cy="119965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   </a:t>
            </a:r>
            <a:r>
              <a:rPr lang="en-US" altLang="ko-KR" sz="7200" dirty="0" smtClean="0"/>
              <a:t>POLYTERU</a:t>
            </a:r>
            <a:endParaRPr lang="ko-KR" altLang="en-US" sz="7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92136" y="3801542"/>
            <a:ext cx="3596640" cy="512762"/>
          </a:xfrm>
        </p:spPr>
        <p:txBody>
          <a:bodyPr/>
          <a:lstStyle/>
          <a:p>
            <a:r>
              <a:rPr lang="en-US" altLang="ko-KR" dirty="0" smtClean="0"/>
              <a:t>Web &amp; mobile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58" y="2316801"/>
            <a:ext cx="739834" cy="836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64488" y="6194768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오동한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254" y="6194768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제작 포트폴리오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2023.04.04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6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5" y="415166"/>
            <a:ext cx="5602779" cy="740468"/>
          </a:xfrm>
        </p:spPr>
        <p:txBody>
          <a:bodyPr>
            <a:normAutofit fontScale="90000"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5" y="1904023"/>
            <a:ext cx="5588147" cy="3467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9" y="1947983"/>
            <a:ext cx="5731624" cy="3467344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87312" y="1884973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26322" y="1805108"/>
            <a:ext cx="2171700" cy="3467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312" y="5415327"/>
            <a:ext cx="47287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/>
              <a:t>왼쪽 영역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fade</a:t>
            </a:r>
            <a:r>
              <a:rPr lang="ko-KR" altLang="en-US" sz="1400" dirty="0" smtClean="0"/>
              <a:t>배너를 만들어 아이템 전체이미지가 시간이 지남에 따라 변경되게 함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226322" y="5415327"/>
            <a:ext cx="42134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오른쪽 </a:t>
            </a:r>
            <a:r>
              <a:rPr lang="ko-KR" altLang="en-US" sz="1400" dirty="0" smtClean="0"/>
              <a:t>영역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아이템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가격등이</a:t>
            </a:r>
            <a:r>
              <a:rPr lang="ko-KR" altLang="en-US" sz="1400" dirty="0"/>
              <a:t> 있는 </a:t>
            </a:r>
            <a:r>
              <a:rPr lang="ko-KR" altLang="en-US" sz="1400" dirty="0" err="1" smtClean="0"/>
              <a:t>구매창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스크롤시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아이템의 디테일 이미지가 등장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69395" y="1356890"/>
            <a:ext cx="38948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구역을 </a:t>
            </a:r>
            <a:r>
              <a:rPr lang="en-US" altLang="ko-KR" sz="1500" b="1" dirty="0"/>
              <a:t>flex</a:t>
            </a:r>
            <a:r>
              <a:rPr lang="ko-KR" altLang="en-US" sz="1500" b="1" dirty="0"/>
              <a:t>로 나누어 좌우로 영역을 </a:t>
            </a:r>
            <a:r>
              <a:rPr lang="ko-KR" altLang="en-US" sz="1500" b="1" dirty="0" smtClean="0"/>
              <a:t>구분</a:t>
            </a:r>
            <a:endParaRPr lang="en-US" altLang="ko-KR" sz="1500" b="1" dirty="0"/>
          </a:p>
        </p:txBody>
      </p:sp>
    </p:spTree>
    <p:extLst>
      <p:ext uri="{BB962C8B-B14F-4D97-AF65-F5344CB8AC3E}">
        <p14:creationId xmlns:p14="http://schemas.microsoft.com/office/powerpoint/2010/main" val="4062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26571" y="415166"/>
            <a:ext cx="35834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목표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571" y="2262218"/>
            <a:ext cx="248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클래스 추가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570" y="3093215"/>
            <a:ext cx="318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객체로 데이터 </a:t>
            </a:r>
            <a:r>
              <a:rPr lang="ko-KR" altLang="en-US" dirty="0" smtClean="0"/>
              <a:t>바인딩하기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7349" y="2169881"/>
            <a:ext cx="6050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/>
              <a:t>여러개인</a:t>
            </a:r>
            <a:r>
              <a:rPr lang="ko-KR" altLang="en-US" dirty="0" smtClean="0"/>
              <a:t> 페이지를 </a:t>
            </a:r>
            <a:r>
              <a:rPr lang="ko-KR" altLang="en-US" dirty="0" err="1" smtClean="0"/>
              <a:t>모듈화하여</a:t>
            </a:r>
            <a:r>
              <a:rPr lang="ko-KR" altLang="en-US" dirty="0" smtClean="0"/>
              <a:t> 사이트 전체를 하나의 페이지로 압축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67348" y="3535928"/>
            <a:ext cx="569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겹치는 이벤트설정들을 </a:t>
            </a:r>
            <a:r>
              <a:rPr lang="ko-KR" altLang="en-US" dirty="0" smtClean="0"/>
              <a:t>하나로 묶어 깔끔하게 </a:t>
            </a:r>
            <a:r>
              <a:rPr lang="ko-KR" altLang="en-US" dirty="0" smtClean="0"/>
              <a:t>정리 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467349" y="415166"/>
            <a:ext cx="5450379" cy="74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추가 개발 방안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5474" y="5038345"/>
            <a:ext cx="4678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1). </a:t>
            </a:r>
            <a:r>
              <a:rPr lang="ko-KR" altLang="en-US" sz="1400" dirty="0" smtClean="0"/>
              <a:t>아이템 상세페이지 구매 및 장바구니버튼 활성 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705474" y="5599811"/>
            <a:ext cx="39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2). </a:t>
            </a:r>
            <a:r>
              <a:rPr lang="ko-KR" altLang="en-US" sz="1400" dirty="0" smtClean="0"/>
              <a:t>로그인 및 회원가입 페이지 활성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467349" y="4347977"/>
            <a:ext cx="625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활성화 하지 못한 버튼들 서버데이터와 연동해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2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" t="44" r="531" b="33675"/>
          <a:stretch/>
        </p:blipFill>
        <p:spPr>
          <a:xfrm>
            <a:off x="726970" y="1645687"/>
            <a:ext cx="4684617" cy="4663440"/>
          </a:xfrm>
        </p:spPr>
      </p:pic>
      <p:sp>
        <p:nvSpPr>
          <p:cNvPr id="5" name="TextBox 4"/>
          <p:cNvSpPr txBox="1"/>
          <p:nvPr/>
        </p:nvSpPr>
        <p:spPr>
          <a:xfrm>
            <a:off x="6228831" y="1931437"/>
            <a:ext cx="215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2988" y="3417727"/>
            <a:ext cx="45639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사이트는 간결하고 디자인이나 기능보단 구매에 초점이 맞춰져 있다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원래 사이트처럼 간결 하되 디자인과 기능을 추가해 편의성을 높이는 스타일로 재구성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1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0" y="1537855"/>
            <a:ext cx="4579185" cy="5051839"/>
          </a:xfr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352632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사이트 분석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8831" y="1931437"/>
            <a:ext cx="266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2988" y="3417727"/>
            <a:ext cx="429768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32988" y="3417727"/>
            <a:ext cx="42976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분석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깔끔한 레이아웃과 과하지않은 애니메이션이 적절히 이루어진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STUDIO2500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사이트를 뼈대 디자인으로 선정하여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폴리테루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사이트에 접목시키기로 결정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34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와이어 프레임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Balsamiq</a:t>
            </a:r>
            <a:r>
              <a:rPr lang="en-US" altLang="ko-KR" dirty="0" smtClean="0"/>
              <a:t> Tool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44" y="2103032"/>
            <a:ext cx="5441075" cy="3890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0181" y="904099"/>
            <a:ext cx="467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폴리테루</a:t>
            </a:r>
            <a:r>
              <a:rPr lang="ko-KR" altLang="en-US" dirty="0" smtClean="0"/>
              <a:t> 사이트 분석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650181" y="2515601"/>
            <a:ext cx="48795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레이아웃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상단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메인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하단  총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개영역</a:t>
            </a:r>
            <a:endParaRPr lang="en-US" altLang="ko-KR" sz="1400" b="1" dirty="0" smtClean="0"/>
          </a:p>
          <a:p>
            <a:endParaRPr lang="en-US" altLang="ko-KR" sz="1400" dirty="0"/>
          </a:p>
          <a:p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상단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로고 </a:t>
            </a:r>
            <a:r>
              <a:rPr lang="en-US" altLang="ko-KR" sz="1200" b="1" dirty="0" smtClean="0"/>
              <a:t>/ GNB</a:t>
            </a:r>
            <a:r>
              <a:rPr lang="ko-KR" altLang="en-US" sz="1200" b="1" dirty="0" smtClean="0"/>
              <a:t>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로고 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로고 이미지 가운데 정렬로 위치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2) GNB - </a:t>
            </a:r>
            <a:r>
              <a:rPr lang="en-US" altLang="ko-KR" sz="1200" dirty="0" err="1" smtClean="0"/>
              <a:t>display:flex</a:t>
            </a:r>
            <a:r>
              <a:rPr lang="ko-KR" altLang="en-US" sz="1200" dirty="0" smtClean="0"/>
              <a:t>로 정렬 후 화면 가운데 위치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   ITEM</a:t>
            </a:r>
            <a:r>
              <a:rPr lang="ko-KR" altLang="en-US" sz="1200" dirty="0" smtClean="0"/>
              <a:t>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서브메뉴</a:t>
            </a:r>
            <a:r>
              <a:rPr lang="ko-KR" altLang="en-US" sz="1200" dirty="0" smtClean="0"/>
              <a:t> 등장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메인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배너 이미지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전체 아이템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스타일 영역</a:t>
            </a:r>
            <a:endParaRPr lang="en-US" altLang="ko-KR" sz="1200" b="1" dirty="0" smtClean="0"/>
          </a:p>
          <a:p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200" dirty="0" smtClean="0"/>
              <a:t>1) </a:t>
            </a:r>
            <a:r>
              <a:rPr lang="ko-KR" altLang="en-US" sz="1200" dirty="0" smtClean="0"/>
              <a:t>배너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보이는 화면 기준으로 채워서 </a:t>
            </a:r>
            <a:r>
              <a:rPr lang="ko-KR" altLang="en-US" sz="1200" dirty="0" err="1" smtClean="0"/>
              <a:t>첫로딩시</a:t>
            </a:r>
            <a:r>
              <a:rPr lang="ko-KR" altLang="en-US" sz="1200" dirty="0" smtClean="0"/>
              <a:t> 상단 영역과 배너이미지만 보이게 하기 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윈도우 </a:t>
            </a:r>
            <a:r>
              <a:rPr lang="ko-KR" altLang="en-US" sz="1200" dirty="0" err="1" smtClean="0"/>
              <a:t>전체창일땐</a:t>
            </a:r>
            <a:r>
              <a:rPr lang="ko-KR" altLang="en-US" sz="1200" dirty="0" smtClean="0"/>
              <a:t> 이미지 하단부만 보이지만 창을 줄일수록 전체 이미지가 보이게 설정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하단 영역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하단 로고 </a:t>
            </a:r>
            <a:r>
              <a:rPr lang="en-US" altLang="ko-KR" sz="1200" b="1" dirty="0" smtClean="0"/>
              <a:t>/ </a:t>
            </a:r>
            <a:r>
              <a:rPr lang="ko-KR" altLang="en-US" sz="1200" b="1" dirty="0" err="1" smtClean="0"/>
              <a:t>회사주소</a:t>
            </a:r>
            <a:r>
              <a:rPr lang="ko-KR" altLang="en-US" sz="1200" b="1" dirty="0" smtClean="0"/>
              <a:t> 및 대표자 설명</a:t>
            </a:r>
            <a:endParaRPr lang="en-US" altLang="ko-KR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650181" y="1441266"/>
            <a:ext cx="4696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발사믹</a:t>
            </a:r>
            <a:r>
              <a:rPr lang="ko-KR" altLang="en-US" sz="1400" dirty="0" smtClean="0"/>
              <a:t> 툴을 이용하여 </a:t>
            </a:r>
            <a:r>
              <a:rPr lang="ko-KR" altLang="en-US" sz="1400" dirty="0" err="1" smtClean="0"/>
              <a:t>만들려하는</a:t>
            </a:r>
            <a:r>
              <a:rPr lang="ko-KR" altLang="en-US" sz="1400" dirty="0" smtClean="0"/>
              <a:t> 사이트의 각 </a:t>
            </a:r>
            <a:r>
              <a:rPr lang="ko-KR" altLang="en-US" sz="1400" dirty="0" err="1" smtClean="0"/>
              <a:t>페이지별</a:t>
            </a:r>
            <a:r>
              <a:rPr lang="ko-KR" altLang="en-US" sz="1400" dirty="0" smtClean="0"/>
              <a:t> 레이아웃과 </a:t>
            </a:r>
            <a:r>
              <a:rPr lang="ko-KR" altLang="en-US" sz="1400" dirty="0" err="1" smtClean="0"/>
              <a:t>효과등을</a:t>
            </a:r>
            <a:r>
              <a:rPr lang="ko-KR" altLang="en-US" sz="1400" dirty="0" smtClean="0"/>
              <a:t> 표현한 와이어 프레임을 설계</a:t>
            </a:r>
            <a:endParaRPr lang="en-US" altLang="ko-KR" sz="1400" dirty="0" smtClean="0"/>
          </a:p>
          <a:p>
            <a:endParaRPr lang="en-US" altLang="ko-KR" sz="1400" dirty="0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166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89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1" y="296333"/>
            <a:ext cx="3136582" cy="29705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56" y="581891"/>
            <a:ext cx="4246192" cy="26850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0" y="3834746"/>
            <a:ext cx="5305826" cy="25777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952" y="739833"/>
            <a:ext cx="4055538" cy="25270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935" y="3913811"/>
            <a:ext cx="4928845" cy="26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825711"/>
            <a:ext cx="5189839" cy="3679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825711"/>
            <a:ext cx="5935771" cy="367974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2554779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설계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44" y="1273431"/>
            <a:ext cx="397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설계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Figma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6646" y="5913918"/>
            <a:ext cx="686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와이어 프레임으로 구성했던 레이아웃을 </a:t>
            </a:r>
            <a:r>
              <a:rPr lang="ko-KR" altLang="en-US" sz="1400" dirty="0" err="1" smtClean="0"/>
              <a:t>피그마를</a:t>
            </a:r>
            <a:r>
              <a:rPr lang="ko-KR" altLang="en-US" sz="1400" dirty="0" smtClean="0"/>
              <a:t> 통해 구체적인 디자인을 만들어 </a:t>
            </a:r>
            <a:endParaRPr lang="en-US" altLang="ko-KR" sz="1400" dirty="0" smtClean="0"/>
          </a:p>
          <a:p>
            <a:r>
              <a:rPr lang="ko-KR" altLang="en-US" sz="1400" dirty="0" smtClean="0"/>
              <a:t>만들고자 했던 사이트가 실제로 </a:t>
            </a:r>
            <a:r>
              <a:rPr lang="ko-KR" altLang="en-US" sz="1400" dirty="0" err="1" smtClean="0"/>
              <a:t>구현됬을때를</a:t>
            </a:r>
            <a:r>
              <a:rPr lang="ko-KR" altLang="en-US" sz="1400" dirty="0" smtClean="0"/>
              <a:t> 예상하며 디테일을 수정함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6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8" y="1786765"/>
            <a:ext cx="5805910" cy="41392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472" y="809229"/>
            <a:ext cx="2176799" cy="2704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015" y="809228"/>
            <a:ext cx="2610133" cy="270463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619225" y="854540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1092474" y="818022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846436" y="1838937"/>
            <a:ext cx="219808" cy="21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386439" y="3742112"/>
            <a:ext cx="546559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- </a:t>
            </a:r>
            <a:r>
              <a:rPr lang="ko-KR" altLang="en-US" sz="1200" dirty="0" smtClean="0"/>
              <a:t>마우스 </a:t>
            </a:r>
            <a:r>
              <a:rPr lang="ko-KR" altLang="en-US" sz="1200" dirty="0" err="1"/>
              <a:t>오버시</a:t>
            </a:r>
            <a:r>
              <a:rPr lang="ko-KR" altLang="en-US" sz="1200" dirty="0"/>
              <a:t> </a:t>
            </a:r>
            <a:r>
              <a:rPr lang="en-US" altLang="ko-KR" sz="1200" dirty="0"/>
              <a:t>CSS</a:t>
            </a:r>
            <a:r>
              <a:rPr lang="ko-KR" altLang="en-US" sz="1200" dirty="0"/>
              <a:t>효과 </a:t>
            </a:r>
            <a:r>
              <a:rPr lang="ko-KR" altLang="en-US" sz="1200" dirty="0" smtClean="0"/>
              <a:t>적용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</a:t>
            </a:r>
            <a:r>
              <a:rPr lang="ko-KR" altLang="en-US" sz="1200" dirty="0" smtClean="0"/>
              <a:t>화면이 </a:t>
            </a:r>
            <a:r>
              <a:rPr lang="ko-KR" altLang="en-US" sz="1200" dirty="0" err="1" smtClean="0"/>
              <a:t>줄어들때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GNB</a:t>
            </a:r>
            <a:r>
              <a:rPr lang="ko-KR" altLang="en-US" sz="1200" dirty="0" smtClean="0"/>
              <a:t>메뉴가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사라지고 우측상단에 햄버거 버튼으로 등장</a:t>
            </a:r>
            <a:endParaRPr lang="en-US" altLang="ko-KR" sz="1200" dirty="0" smtClean="0"/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서브메뉴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- </a:t>
            </a:r>
            <a:r>
              <a:rPr lang="ko-KR" altLang="en-US" sz="1200" dirty="0" smtClean="0"/>
              <a:t>두번째 </a:t>
            </a:r>
            <a:r>
              <a:rPr lang="en-US" altLang="ko-KR" sz="1200" dirty="0" smtClean="0"/>
              <a:t>li</a:t>
            </a:r>
            <a:r>
              <a:rPr lang="ko-KR" altLang="en-US" sz="1200" dirty="0" smtClean="0"/>
              <a:t>인</a:t>
            </a:r>
            <a:r>
              <a:rPr lang="en-US" altLang="ko-KR" sz="1200" dirty="0" smtClean="0"/>
              <a:t> ITEM</a:t>
            </a:r>
            <a:r>
              <a:rPr lang="ko-KR" altLang="en-US" sz="1200" dirty="0" smtClean="0"/>
              <a:t>에 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서브메뉴</a:t>
            </a:r>
            <a:r>
              <a:rPr lang="ko-KR" altLang="en-US" sz="1200" dirty="0" smtClean="0"/>
              <a:t> 등장</a:t>
            </a:r>
            <a:endParaRPr lang="en-US" altLang="ko-KR" sz="1200" dirty="0" smtClean="0"/>
          </a:p>
          <a:p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메인배너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- </a:t>
            </a:r>
            <a:r>
              <a:rPr lang="ko-KR" altLang="en-US" sz="1200" dirty="0" smtClean="0"/>
              <a:t>배너이미지와 하단 </a:t>
            </a:r>
            <a:r>
              <a:rPr lang="ko-KR" altLang="en-US" sz="1200" dirty="0" err="1" smtClean="0"/>
              <a:t>인디케이터를</a:t>
            </a:r>
            <a:r>
              <a:rPr lang="ko-KR" altLang="en-US" sz="1200" dirty="0" smtClean="0"/>
              <a:t> 연결해 </a:t>
            </a:r>
            <a:r>
              <a:rPr lang="en-US" altLang="ko-KR" sz="1200" dirty="0" smtClean="0"/>
              <a:t>fade</a:t>
            </a:r>
            <a:r>
              <a:rPr lang="ko-KR" altLang="en-US" sz="1200" dirty="0" smtClean="0"/>
              <a:t>효과로 이미지 변경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인디케이터는</a:t>
            </a:r>
            <a:r>
              <a:rPr lang="ko-KR" altLang="en-US" sz="1200" dirty="0" smtClean="0"/>
              <a:t> 모래시계처럼 흘러내리는 느낌을 줌</a:t>
            </a:r>
            <a:endParaRPr lang="en-US" altLang="ko-KR" sz="1200" dirty="0" smtClean="0"/>
          </a:p>
        </p:txBody>
      </p:sp>
      <p:sp>
        <p:nvSpPr>
          <p:cNvPr id="20" name="타원 19"/>
          <p:cNvSpPr/>
          <p:nvPr/>
        </p:nvSpPr>
        <p:spPr>
          <a:xfrm>
            <a:off x="2937916" y="5641974"/>
            <a:ext cx="460375" cy="196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9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70" y="1552574"/>
            <a:ext cx="7310321" cy="4371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07998" y="2450122"/>
            <a:ext cx="3447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메인영역은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grid</a:t>
            </a:r>
            <a:r>
              <a:rPr lang="ko-KR" altLang="en-US" sz="1200" dirty="0" smtClean="0"/>
              <a:t>로 레이아웃을 잡아 </a:t>
            </a:r>
            <a:r>
              <a:rPr lang="ko-KR" altLang="en-US" sz="1200" dirty="0" err="1" smtClean="0"/>
              <a:t>아이템별</a:t>
            </a:r>
            <a:r>
              <a:rPr lang="ko-KR" altLang="en-US" sz="1200" dirty="0" smtClean="0"/>
              <a:t> 간격이 일정하게 해주고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 아이템에 </a:t>
            </a:r>
            <a:r>
              <a:rPr lang="ko-KR" altLang="en-US" sz="1200" dirty="0" err="1" smtClean="0"/>
              <a:t>트랜지션을</a:t>
            </a:r>
            <a:r>
              <a:rPr lang="ko-KR" altLang="en-US" sz="1200" dirty="0" smtClean="0"/>
              <a:t> 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순서대로 </a:t>
            </a:r>
            <a:r>
              <a:rPr lang="ko-KR" altLang="en-US" sz="1200" dirty="0" err="1" smtClean="0"/>
              <a:t>등장액션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효과를줌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아이템은 이미지를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장 겹쳐 처음 보이는 이미지는 앞면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마우스 </a:t>
            </a:r>
            <a:r>
              <a:rPr lang="ko-KR" altLang="en-US" sz="1200" dirty="0" err="1" smtClean="0"/>
              <a:t>오버시</a:t>
            </a:r>
            <a:r>
              <a:rPr lang="ko-KR" altLang="en-US" sz="1200" dirty="0" smtClean="0"/>
              <a:t> 뒷면이 </a:t>
            </a:r>
            <a:r>
              <a:rPr lang="ko-KR" altLang="en-US" sz="1200" dirty="0" err="1" smtClean="0"/>
              <a:t>나오게함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타원 7"/>
          <p:cNvSpPr/>
          <p:nvPr/>
        </p:nvSpPr>
        <p:spPr>
          <a:xfrm>
            <a:off x="6276975" y="2152650"/>
            <a:ext cx="1760316" cy="2247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69396" y="415166"/>
            <a:ext cx="5369030" cy="740468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구현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페이지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ITEM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6" y="1514475"/>
            <a:ext cx="5680320" cy="371474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025336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82518" y="5499214"/>
            <a:ext cx="8757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서브 페이지 </a:t>
            </a:r>
            <a:r>
              <a:rPr lang="en-US" altLang="ko-KR" sz="1200" dirty="0" smtClean="0"/>
              <a:t>ITEM</a:t>
            </a:r>
            <a:r>
              <a:rPr lang="ko-KR" altLang="en-US" sz="1200" dirty="0" smtClean="0"/>
              <a:t>은 자바스크립트로 태그를 </a:t>
            </a:r>
            <a:r>
              <a:rPr lang="ko-KR" altLang="en-US" sz="1200" dirty="0" err="1" smtClean="0"/>
              <a:t>만든후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객체로만든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리스트에서 </a:t>
            </a:r>
            <a:r>
              <a:rPr lang="ko-KR" altLang="en-US" sz="1200" dirty="0" err="1" smtClean="0"/>
              <a:t>키값을</a:t>
            </a:r>
            <a:r>
              <a:rPr lang="ko-KR" altLang="en-US" sz="1200" dirty="0" smtClean="0"/>
              <a:t> 각각의 아이템 경로로 지정해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smtClean="0"/>
              <a:t>한 개의 </a:t>
            </a:r>
            <a:r>
              <a:rPr lang="ko-KR" altLang="en-US" sz="1200" dirty="0" smtClean="0"/>
              <a:t>페이지에서 모든 동작이 이루어지게 </a:t>
            </a:r>
            <a:r>
              <a:rPr lang="ko-KR" altLang="en-US" sz="1200" dirty="0" err="1" smtClean="0"/>
              <a:t>만듬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ITEM</a:t>
            </a:r>
            <a:r>
              <a:rPr lang="ko-KR" altLang="en-US" sz="1200" dirty="0" smtClean="0"/>
              <a:t>페이지의 </a:t>
            </a:r>
            <a:r>
              <a:rPr lang="ko-KR" altLang="en-US" sz="1200" dirty="0" err="1" smtClean="0"/>
              <a:t>서브메뉴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객체의 </a:t>
            </a:r>
            <a:r>
              <a:rPr lang="ko-KR" altLang="en-US" sz="1200" dirty="0" err="1" smtClean="0"/>
              <a:t>키값인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구분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을 클래스에 추가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서브메뉴</a:t>
            </a:r>
            <a:r>
              <a:rPr lang="ko-KR" altLang="en-US" sz="1200" dirty="0" smtClean="0"/>
              <a:t> 텍스트와 일치시켜 텍스트가 다른 항목들은 </a:t>
            </a:r>
            <a:r>
              <a:rPr lang="en-US" altLang="ko-KR" sz="1200" dirty="0" smtClean="0"/>
              <a:t>display : </a:t>
            </a:r>
            <a:r>
              <a:rPr lang="en-US" altLang="ko-KR" sz="1200" dirty="0" smtClean="0"/>
              <a:t>none </a:t>
            </a:r>
            <a:r>
              <a:rPr lang="ko-KR" altLang="en-US" sz="1200" dirty="0" smtClean="0"/>
              <a:t>을 시켜 화면에서 숨김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047" y="1514474"/>
            <a:ext cx="5431254" cy="371474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997511" y="2343150"/>
            <a:ext cx="375089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72488" y="4471988"/>
            <a:ext cx="211931" cy="130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66" y="1155634"/>
            <a:ext cx="2673966" cy="2059452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949666" y="3254693"/>
            <a:ext cx="342900" cy="213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699" y="2620065"/>
            <a:ext cx="2911267" cy="2247209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527421" y="1251784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411363" y="2784819"/>
            <a:ext cx="681037" cy="161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707571" y="3283268"/>
            <a:ext cx="9812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602828" y="3551134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5602828" y="3651901"/>
            <a:ext cx="107181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730414" y="4121658"/>
            <a:ext cx="1045741" cy="34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308322" y="4371422"/>
            <a:ext cx="941787" cy="3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441335" y="4563696"/>
            <a:ext cx="9611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8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465</Words>
  <Application>Microsoft Office PowerPoint</Application>
  <PresentationFormat>와이드스크린</PresentationFormat>
  <Paragraphs>77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나눔고딕</vt:lpstr>
      <vt:lpstr>맑은 고딕</vt:lpstr>
      <vt:lpstr>Arial</vt:lpstr>
      <vt:lpstr>Office 테마</vt:lpstr>
      <vt:lpstr>    POLYTERU</vt:lpstr>
      <vt:lpstr>기존 사이트 분석</vt:lpstr>
      <vt:lpstr>기존 사이트 분석</vt:lpstr>
      <vt:lpstr>사이트 설계</vt:lpstr>
      <vt:lpstr>PowerPoint 프레젠테이션</vt:lpstr>
      <vt:lpstr>사이트 설계</vt:lpstr>
      <vt:lpstr>사이트 구현 – 메인 페이지</vt:lpstr>
      <vt:lpstr>사이트 구현 – 메인 페이지</vt:lpstr>
      <vt:lpstr>사이트 구현 – 서브 페이지 ITEM</vt:lpstr>
      <vt:lpstr>사이트 구현 – 서브 페이지 ITEM 상세 페이지</vt:lpstr>
      <vt:lpstr>사이트 구현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POLYTERU</dc:title>
  <dc:creator>user</dc:creator>
  <cp:lastModifiedBy>user</cp:lastModifiedBy>
  <cp:revision>36</cp:revision>
  <dcterms:created xsi:type="dcterms:W3CDTF">2023-03-31T02:12:15Z</dcterms:created>
  <dcterms:modified xsi:type="dcterms:W3CDTF">2023-04-04T02:27:51Z</dcterms:modified>
</cp:coreProperties>
</file>